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15"/>
  </p:notesMasterIdLst>
  <p:handoutMasterIdLst>
    <p:handoutMasterId r:id="rId16"/>
  </p:handoutMasterIdLst>
  <p:sldIdLst>
    <p:sldId id="302" r:id="rId2"/>
    <p:sldId id="303" r:id="rId3"/>
    <p:sldId id="292" r:id="rId4"/>
    <p:sldId id="304" r:id="rId5"/>
    <p:sldId id="294" r:id="rId6"/>
    <p:sldId id="295" r:id="rId7"/>
    <p:sldId id="296" r:id="rId8"/>
    <p:sldId id="297" r:id="rId9"/>
    <p:sldId id="298" r:id="rId10"/>
    <p:sldId id="301" r:id="rId11"/>
    <p:sldId id="300" r:id="rId12"/>
    <p:sldId id="286" r:id="rId13"/>
    <p:sldId id="290" r:id="rId14"/>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7B1"/>
    <a:srgbClr val="828383"/>
    <a:srgbClr val="005BBB"/>
    <a:srgbClr val="666666"/>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137"/>
    <p:restoredTop sz="95872"/>
  </p:normalViewPr>
  <p:slideViewPr>
    <p:cSldViewPr snapToGrid="0" snapToObjects="1">
      <p:cViewPr>
        <p:scale>
          <a:sx n="114" d="100"/>
          <a:sy n="114" d="100"/>
        </p:scale>
        <p:origin x="144" y="424"/>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rgbClr val="00C7B1"/>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483702096"/>
        <c:axId val="-483697488"/>
      </c:barChart>
      <c:catAx>
        <c:axId val="-483702096"/>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483697488"/>
        <c:crosses val="autoZero"/>
        <c:auto val="1"/>
        <c:lblAlgn val="ctr"/>
        <c:lblOffset val="100"/>
        <c:noMultiLvlLbl val="0"/>
      </c:catAx>
      <c:valAx>
        <c:axId val="-483697488"/>
        <c:scaling>
          <c:orientation val="minMax"/>
        </c:scaling>
        <c:delete val="0"/>
        <c:axPos val="l"/>
        <c:majorGridlines>
          <c:spPr>
            <a:ln w="9525" cap="flat" cmpd="sng" algn="ctr">
              <a:solidFill>
                <a:schemeClr val="tx1">
                  <a:lumMod val="15000"/>
                  <a:lumOff val="85000"/>
                </a:schemeClr>
              </a:solidFill>
              <a:prstDash val="dash"/>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483702096"/>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11/1/16</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11/1/16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5</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hit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0"/>
            <a:ext cx="12188950" cy="6857998"/>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tx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1"/>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81152105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5473700" y="1143001"/>
            <a:ext cx="6718300" cy="5718174"/>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8"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5626100" y="1295401"/>
            <a:ext cx="67183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1" name="Picture Placeholder 2"/>
          <p:cNvSpPr>
            <a:spLocks noGrp="1" noChangeAspect="1"/>
          </p:cNvSpPr>
          <p:nvPr>
            <p:ph type="pic" idx="13"/>
          </p:nvPr>
        </p:nvSpPr>
        <p:spPr>
          <a:xfrm>
            <a:off x="5473699" y="1143001"/>
            <a:ext cx="6718301" cy="2855295"/>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7" name="Picture Placeholder 2"/>
          <p:cNvSpPr>
            <a:spLocks noGrp="1" noChangeAspect="1"/>
          </p:cNvSpPr>
          <p:nvPr>
            <p:ph type="pic" idx="14"/>
          </p:nvPr>
        </p:nvSpPr>
        <p:spPr>
          <a:xfrm>
            <a:off x="5473699" y="3998296"/>
            <a:ext cx="3429001"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8902701" y="3998296"/>
            <a:ext cx="3289300"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8"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3" name="Picture Placeholder 2"/>
          <p:cNvSpPr>
            <a:spLocks noGrp="1" noChangeAspect="1"/>
          </p:cNvSpPr>
          <p:nvPr>
            <p:ph type="pic" idx="13"/>
          </p:nvPr>
        </p:nvSpPr>
        <p:spPr>
          <a:xfrm>
            <a:off x="0" y="1143001"/>
            <a:ext cx="12192000" cy="5718174"/>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098987" y="1320800"/>
            <a:ext cx="6388100"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9" name="Text Placeholder 2"/>
          <p:cNvSpPr>
            <a:spLocks noGrp="1"/>
          </p:cNvSpPr>
          <p:nvPr>
            <p:ph type="body" idx="1" hasCustomPrompt="1"/>
          </p:nvPr>
        </p:nvSpPr>
        <p:spPr>
          <a:xfrm>
            <a:off x="569469" y="2189263"/>
            <a:ext cx="4002532" cy="2768327"/>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4531638" cy="868430"/>
          </a:xfrm>
          <a:prstGeom prst="rect">
            <a:avLst/>
          </a:prstGeom>
        </p:spPr>
        <p:txBody>
          <a:bodyPr vert="horz" lIns="91440" tIns="45720" rIns="91440" bIns="45720" rtlCol="0" anchor="b">
            <a:normAutofit/>
          </a:bodyPr>
          <a:lstStyle/>
          <a:p>
            <a:r>
              <a:rPr lang="en-US" dirty="0" smtClean="0"/>
              <a:t>Click to </a:t>
            </a:r>
            <a:r>
              <a:rPr lang="en-US" smtClean="0"/>
              <a:t>edit title</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lu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 y="0"/>
            <a:ext cx="12188952" cy="6857999"/>
          </a:xfrm>
          <a:prstGeom prst="rect">
            <a:avLst/>
          </a:prstGeom>
        </p:spPr>
      </p:pic>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rmAutofit/>
          </a:bodyPr>
          <a:lstStyle>
            <a:lvl1pPr marL="0" indent="0">
              <a:buNone/>
              <a:defRPr sz="2800" b="0" i="0">
                <a:solidFill>
                  <a:schemeClr val="bg1"/>
                </a:solidFill>
                <a:latin typeface="+mj-lt"/>
                <a:ea typeface="Georgia" charset="0"/>
                <a:cs typeface="Georgia" charset="0"/>
              </a:defRPr>
            </a:lvl1pPr>
          </a:lstStyle>
          <a:p>
            <a:pPr lvl="0"/>
            <a:r>
              <a:rPr lang="en-US" dirty="0" smtClean="0"/>
              <a:t>Sub-topic</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8368" y="6046265"/>
            <a:ext cx="4650699" cy="344912"/>
          </a:xfrm>
          <a:prstGeom prst="rect">
            <a:avLst/>
          </a:prstGeom>
        </p:spPr>
      </p:pic>
      <p:sp>
        <p:nvSpPr>
          <p:cNvPr id="14" name="Title 1"/>
          <p:cNvSpPr>
            <a:spLocks noGrp="1"/>
          </p:cNvSpPr>
          <p:nvPr>
            <p:ph type="ctrTitle" hasCustomPrompt="1"/>
          </p:nvPr>
        </p:nvSpPr>
        <p:spPr>
          <a:xfrm>
            <a:off x="658368" y="1490472"/>
            <a:ext cx="6638544" cy="2386584"/>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hit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9"/>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rgbClr val="005BBB"/>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tx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5" name="Title 1"/>
          <p:cNvSpPr>
            <a:spLocks noGrp="1"/>
          </p:cNvSpPr>
          <p:nvPr>
            <p:ph type="ctrTitle" hasCustomPrompt="1"/>
          </p:nvPr>
        </p:nvSpPr>
        <p:spPr>
          <a:xfrm>
            <a:off x="658368" y="1490663"/>
            <a:ext cx="6638544" cy="2387600"/>
          </a:xfrm>
          <a:prstGeom prst="rect">
            <a:avLst/>
          </a:prstGeom>
          <a:ln>
            <a:noFill/>
          </a:ln>
        </p:spPr>
        <p:txBody>
          <a:bodyPr lIns="0" anchor="b"/>
          <a:lstStyle>
            <a:lvl1pPr algn="l">
              <a:lnSpc>
                <a:spcPts val="5800"/>
              </a:lnSpc>
              <a:defRPr sz="60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rmAutofit/>
          </a:bodyPr>
          <a:lstStyle>
            <a:lvl1pPr marL="0" indent="0" algn="l">
              <a:buNone/>
              <a:defRPr sz="2800" b="0" baseline="0">
                <a:solidFill>
                  <a:schemeClr val="bg1"/>
                </a:solidFill>
                <a:latin typeface="+mj-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Section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9106" y="366636"/>
            <a:ext cx="4800588" cy="356028"/>
          </a:xfrm>
          <a:prstGeom prst="rect">
            <a:avLst/>
          </a:prstGeom>
        </p:spPr>
      </p:pic>
    </p:spTree>
    <p:extLst>
      <p:ext uri="{BB962C8B-B14F-4D97-AF65-F5344CB8AC3E}">
        <p14:creationId xmlns:p14="http://schemas.microsoft.com/office/powerpoint/2010/main" val="85199684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3"/>
            <a:ext cx="6402832" cy="3790483"/>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566928"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5029200" y="2185416"/>
            <a:ext cx="4179753" cy="3511409"/>
          </a:xfrm>
          <a:prstGeom prst="rect">
            <a:avLst/>
          </a:prstGeom>
        </p:spPr>
        <p:txBody>
          <a:bodyPr>
            <a:noAutofit/>
          </a:bodyPr>
          <a:lstStyle>
            <a:lvl1pPr marL="0" indent="0">
              <a:lnSpc>
                <a:spcPts val="2600"/>
              </a:lnSpc>
              <a:buNone/>
              <a:defRPr sz="18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566928" y="2185416"/>
            <a:ext cx="8557757" cy="3732425"/>
          </a:xfrm>
          <a:prstGeom prst="rect">
            <a:avLst/>
          </a:prstGeom>
        </p:spPr>
        <p:txBody>
          <a:bodyPr lIns="182880" rIns="182880">
            <a:noAutofit/>
          </a:bodyPr>
          <a:lstStyle>
            <a:lvl1pPr marL="457200" marR="0" indent="-406400" algn="l" defTabSz="914400" rtl="0" eaLnBrk="1" fontAlgn="auto" latinLnBrk="0" hangingPunct="1">
              <a:lnSpc>
                <a:spcPts val="2600"/>
              </a:lnSpc>
              <a:spcBef>
                <a:spcPts val="1000"/>
              </a:spcBef>
              <a:spcAft>
                <a:spcPts val="0"/>
              </a:spcAft>
              <a:buClr>
                <a:srgbClr val="005BBB"/>
              </a:buClr>
              <a:buSzPct val="109000"/>
              <a:buFont typeface="Arial" charset="0"/>
              <a:buChar char="•"/>
              <a:tabLst/>
              <a:defRPr sz="2000" b="0" i="0" spc="-50" baseline="0">
                <a:solidFill>
                  <a:schemeClr val="tx1"/>
                </a:solidFill>
                <a:latin typeface="Arial" charset="0"/>
                <a:ea typeface="Arial" charset="0"/>
                <a:cs typeface="Arial" charset="0"/>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6"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baseline="0"/>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7" name="Content Placeholder 6"/>
          <p:cNvSpPr>
            <a:spLocks noGrp="1"/>
          </p:cNvSpPr>
          <p:nvPr>
            <p:ph sz="quarter" idx="10" hasCustomPrompt="1"/>
          </p:nvPr>
        </p:nvSpPr>
        <p:spPr>
          <a:xfrm>
            <a:off x="566928" y="2185416"/>
            <a:ext cx="9678987" cy="3848100"/>
          </a:xfrm>
          <a:prstGeom prst="rect">
            <a:avLst/>
          </a:prstGeom>
        </p:spPr>
        <p:txBody>
          <a:bodyPr/>
          <a:lstStyle>
            <a:lvl1pPr marL="0" indent="0">
              <a:lnSpc>
                <a:spcPts val="2300"/>
              </a:lnSpc>
              <a:buClr>
                <a:srgbClr val="005BBB"/>
              </a:buClr>
              <a:buFontTx/>
              <a:buNone/>
              <a:defRPr sz="1700" b="1">
                <a:solidFill>
                  <a:srgbClr val="005BBB"/>
                </a:solidFill>
                <a:latin typeface="Arial" charset="0"/>
                <a:ea typeface="Arial" charset="0"/>
                <a:cs typeface="Arial" charset="0"/>
              </a:defRPr>
            </a:lvl1pPr>
            <a:lvl2pPr marL="736600" indent="-279400">
              <a:lnSpc>
                <a:spcPts val="2300"/>
              </a:lnSpc>
              <a:buClr>
                <a:srgbClr val="005BBB"/>
              </a:buClr>
              <a:buFont typeface="Arial" charset="0"/>
              <a:buChar char="•"/>
              <a:tabLst/>
              <a:defRPr sz="2000">
                <a:solidFill>
                  <a:schemeClr val="tx1"/>
                </a:solidFill>
                <a:latin typeface="Arial" charset="0"/>
                <a:ea typeface="Arial" charset="0"/>
                <a:cs typeface="Arial" charset="0"/>
              </a:defRPr>
            </a:lvl2pPr>
            <a:lvl3pPr marL="1143000" marR="0" indent="-228600" algn="l" defTabSz="914400" rtl="0" eaLnBrk="1" fontAlgn="auto" latinLnBrk="0" hangingPunct="1">
              <a:lnSpc>
                <a:spcPts val="2300"/>
              </a:lnSpc>
              <a:spcBef>
                <a:spcPts val="500"/>
              </a:spcBef>
              <a:spcAft>
                <a:spcPts val="0"/>
              </a:spcAft>
              <a:buClr>
                <a:srgbClr val="005BBB"/>
              </a:buClr>
              <a:buSzTx/>
              <a:buFont typeface="LucidaGrande" charset="0"/>
              <a:buChar char="-"/>
              <a:tabLst>
                <a:tab pos="1143000" algn="l"/>
              </a:tabLst>
              <a:defRPr sz="20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1143000" marR="0" lvl="2" indent="-228600" algn="l" defTabSz="914400" rtl="0" eaLnBrk="1" fontAlgn="auto" latinLnBrk="0" hangingPunct="1">
              <a:lnSpc>
                <a:spcPts val="2300"/>
              </a:lnSpc>
              <a:spcBef>
                <a:spcPts val="500"/>
              </a:spcBef>
              <a:spcAft>
                <a:spcPts val="0"/>
              </a:spcAft>
              <a:buClr>
                <a:srgbClr val="005BBB"/>
              </a:buClr>
              <a:buSzTx/>
              <a:buFont typeface="LucidaGrande" charset="0"/>
              <a:buChar char="-"/>
              <a:tabLst/>
              <a:defRPr/>
            </a:pPr>
            <a:r>
              <a:rPr lang="en-US" dirty="0" smtClean="0"/>
              <a:t>Third level</a:t>
            </a:r>
          </a:p>
        </p:txBody>
      </p:sp>
      <p:sp>
        <p:nvSpPr>
          <p:cNvPr id="5" name="Title Placeholder 12"/>
          <p:cNvSpPr>
            <a:spLocks noGrp="1"/>
          </p:cNvSpPr>
          <p:nvPr>
            <p:ph type="title" hasCustomPrompt="1"/>
          </p:nvPr>
        </p:nvSpPr>
        <p:spPr>
          <a:xfrm>
            <a:off x="566928" y="1316736"/>
            <a:ext cx="10515600" cy="868430"/>
          </a:xfrm>
          <a:prstGeom prst="rect">
            <a:avLst/>
          </a:prstGeom>
        </p:spPr>
        <p:txBody>
          <a:bodyPr vert="horz" lIns="91440" tIns="45720" rIns="91440" bIns="45720" rtlCol="0" anchor="b">
            <a:normAutofit/>
          </a:bodyPr>
          <a:lstStyle>
            <a:lvl1pPr>
              <a:defRPr b="0"/>
            </a:lvl1pPr>
          </a:lstStyle>
          <a:p>
            <a:r>
              <a:rPr lang="en-US" dirty="0" smtClean="0"/>
              <a:t>Click to edit title</a:t>
            </a:r>
            <a:endParaRPr lang="en-US" dirty="0"/>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g"/><Relationship Id="rId1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68638" y="0"/>
            <a:ext cx="1169605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2400" dirty="0" smtClean="0">
                <a:latin typeface="Arial" charset="0"/>
              </a:rPr>
              <a:t>‘-</a:t>
            </a:r>
            <a:endParaRPr lang="en-US" sz="2400" dirty="0">
              <a:latin typeface="Arial" charset="0"/>
            </a:endParaRPr>
          </a:p>
        </p:txBody>
      </p:sp>
      <p:sp>
        <p:nvSpPr>
          <p:cNvPr id="8" name="Title 1"/>
          <p:cNvSpPr txBox="1">
            <a:spLocks/>
          </p:cNvSpPr>
          <p:nvPr userDrawn="1"/>
        </p:nvSpPr>
        <p:spPr>
          <a:xfrm>
            <a:off x="2045778" y="1023929"/>
            <a:ext cx="8557756"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4800" dirty="0">
              <a:latin typeface="Georgia" charset="0"/>
              <a:ea typeface="Georgia" charset="0"/>
              <a:cs typeface="Georgia" charset="0"/>
            </a:endParaRPr>
          </a:p>
        </p:txBody>
      </p:sp>
      <p:sp>
        <p:nvSpPr>
          <p:cNvPr id="9" name="Text Placeholder 2"/>
          <p:cNvSpPr txBox="1">
            <a:spLocks/>
          </p:cNvSpPr>
          <p:nvPr userDrawn="1"/>
        </p:nvSpPr>
        <p:spPr>
          <a:xfrm>
            <a:off x="2045778" y="2555888"/>
            <a:ext cx="8557756"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600" dirty="0">
              <a:latin typeface="Arial" charset="0"/>
              <a:ea typeface="Arial" charset="0"/>
              <a:cs typeface="Arial" charset="0"/>
            </a:endParaRPr>
          </a:p>
        </p:txBody>
      </p:sp>
      <p:pic>
        <p:nvPicPr>
          <p:cNvPr id="14" name="Picture 13"/>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 y="0"/>
            <a:ext cx="12188950" cy="6857998"/>
          </a:xfrm>
          <a:prstGeom prst="rect">
            <a:avLst/>
          </a:prstGeom>
        </p:spPr>
      </p:pic>
      <p:sp>
        <p:nvSpPr>
          <p:cNvPr id="12" name="Text Placeholder 11"/>
          <p:cNvSpPr>
            <a:spLocks noGrp="1"/>
          </p:cNvSpPr>
          <p:nvPr>
            <p:ph type="body" idx="1"/>
          </p:nvPr>
        </p:nvSpPr>
        <p:spPr>
          <a:xfrm>
            <a:off x="566928" y="2320111"/>
            <a:ext cx="105156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566928" y="1316736"/>
            <a:ext cx="10515600" cy="868430"/>
          </a:xfrm>
          <a:prstGeom prst="rect">
            <a:avLst/>
          </a:prstGeom>
        </p:spPr>
        <p:txBody>
          <a:bodyPr vert="horz" lIns="91440" tIns="45720" rIns="91440" bIns="45720" rtlCol="0" anchor="b">
            <a:normAutofit/>
          </a:bodyPr>
          <a:lstStyle/>
          <a:p>
            <a:r>
              <a:rPr lang="en-US" dirty="0" smtClean="0"/>
              <a:t>Click to edit title</a:t>
            </a:r>
            <a:endParaRPr lang="en-US" dirty="0"/>
          </a:p>
        </p:txBody>
      </p:sp>
      <p:sp>
        <p:nvSpPr>
          <p:cNvPr id="11" name="Slide Number Placeholder 6"/>
          <p:cNvSpPr txBox="1">
            <a:spLocks/>
          </p:cNvSpPr>
          <p:nvPr userDrawn="1"/>
        </p:nvSpPr>
        <p:spPr>
          <a:xfrm>
            <a:off x="10255504" y="6240989"/>
            <a:ext cx="725424" cy="534516"/>
          </a:xfrm>
          <a:prstGeom prst="rect">
            <a:avLst/>
          </a:prstGeom>
        </p:spPr>
        <p:txBody>
          <a:bodyPr vert="horz" lIns="121920" tIns="60960" rIns="121920" bIns="6096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600" b="1" smtClean="0">
                <a:solidFill>
                  <a:schemeClr val="tx1"/>
                </a:solidFill>
                <a:latin typeface="Arial" charset="0"/>
                <a:ea typeface="Arial" charset="0"/>
                <a:cs typeface="Arial" charset="0"/>
              </a:rPr>
              <a:pPr/>
              <a:t>‹#›</a:t>
            </a:fld>
            <a:endParaRPr lang="en-US" sz="16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19100" y="366636"/>
            <a:ext cx="4800600" cy="356028"/>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908" r:id="rId1"/>
    <p:sldLayoutId id="2147483896" r:id="rId2"/>
    <p:sldLayoutId id="2147483894" r:id="rId3"/>
    <p:sldLayoutId id="2147483909" r:id="rId4"/>
    <p:sldLayoutId id="2147483905" r:id="rId5"/>
    <p:sldLayoutId id="2147483895" r:id="rId6"/>
    <p:sldLayoutId id="2147483897" r:id="rId7"/>
    <p:sldLayoutId id="2147483907" r:id="rId8"/>
    <p:sldLayoutId id="2147483898" r:id="rId9"/>
    <p:sldLayoutId id="2147483900" r:id="rId10"/>
    <p:sldLayoutId id="2147483906" r:id="rId11"/>
    <p:sldLayoutId id="2147483902" r:id="rId12"/>
    <p:sldLayoutId id="2147483904" r:id="rId13"/>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p:titleStyle>
    <p:body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baseline="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baseline="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p15:clr>
            <a:srgbClr val="F26B43"/>
          </p15:clr>
        </p15:guide>
        <p15:guide id="2" pos="416">
          <p15:clr>
            <a:srgbClr val="F26B43"/>
          </p15:clr>
        </p15:guide>
        <p15:guide id="3" orient="horz" pos="4016">
          <p15:clr>
            <a:srgbClr val="F26B43"/>
          </p15:clr>
        </p15:guide>
        <p15:guide id="4" pos="7392">
          <p15:clr>
            <a:srgbClr val="F26B43"/>
          </p15:clr>
        </p15:guide>
        <p15:guide id="5" pos="288">
          <p15:clr>
            <a:srgbClr val="F26B43"/>
          </p15:clr>
        </p15:guide>
        <p15:guide id="6" pos="4464">
          <p15:clr>
            <a:srgbClr val="F26B43"/>
          </p15:clr>
        </p15:guide>
        <p15:guide id="7" pos="4704">
          <p15:clr>
            <a:srgbClr val="F26B43"/>
          </p15:clr>
        </p15:guide>
        <p15:guide id="8" pos="4512">
          <p15:clr>
            <a:srgbClr val="F26B43"/>
          </p15:clr>
        </p15:guide>
        <p15:guide id="9" orient="horz" pos="1848">
          <p15:clr>
            <a:srgbClr val="F26B43"/>
          </p15:clr>
        </p15:guide>
        <p15:guide id="10" orient="horz" pos="1896">
          <p15:clr>
            <a:srgbClr val="F26B43"/>
          </p15:clr>
        </p15:guide>
        <p15:guide id="11" orient="horz" pos="2880">
          <p15:clr>
            <a:srgbClr val="F26B43"/>
          </p15:clr>
        </p15:guide>
        <p15:guide id="12" orient="horz" pos="28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chart" Target="../charts/char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www.buffalo.edu/brand/creative/color/color-palett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www.buffalo.edu/"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Sub-topic</a:t>
            </a:r>
            <a:endParaRPr lang="en-US" dirty="0"/>
          </a:p>
        </p:txBody>
      </p:sp>
      <p:sp>
        <p:nvSpPr>
          <p:cNvPr id="3" name="Title 2"/>
          <p:cNvSpPr>
            <a:spLocks noGrp="1"/>
          </p:cNvSpPr>
          <p:nvPr>
            <p:ph type="ctrTitle"/>
          </p:nvPr>
        </p:nvSpPr>
        <p:spPr/>
        <p:txBody>
          <a:bodyPr/>
          <a:lstStyle/>
          <a:p>
            <a:r>
              <a:rPr lang="en-US" dirty="0"/>
              <a:t>Presentation</a:t>
            </a:r>
            <a:br>
              <a:rPr lang="en-US" dirty="0"/>
            </a:br>
            <a:r>
              <a:rPr lang="en-US" dirty="0" smtClean="0"/>
              <a:t>title </a:t>
            </a:r>
            <a:endParaRPr lang="en-US" dirty="0"/>
          </a:p>
        </p:txBody>
      </p:sp>
    </p:spTree>
    <p:extLst>
      <p:ext uri="{BB962C8B-B14F-4D97-AF65-F5344CB8AC3E}">
        <p14:creationId xmlns:p14="http://schemas.microsoft.com/office/powerpoint/2010/main" val="17366733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idx="13"/>
          </p:nvPr>
        </p:nvSpPr>
        <p:spPr/>
      </p:sp>
      <p:sp>
        <p:nvSpPr>
          <p:cNvPr id="16" name="Picture Placeholder 15"/>
          <p:cNvSpPr>
            <a:spLocks noGrp="1"/>
          </p:cNvSpPr>
          <p:nvPr>
            <p:ph type="pic" idx="14"/>
          </p:nvPr>
        </p:nvSpPr>
        <p:spPr/>
      </p:sp>
      <p:sp>
        <p:nvSpPr>
          <p:cNvPr id="17" name="Picture Placeholder 16"/>
          <p:cNvSpPr>
            <a:spLocks noGrp="1"/>
          </p:cNvSpPr>
          <p:nvPr>
            <p:ph type="pic" idx="15"/>
          </p:nvPr>
        </p:nvSpPr>
        <p:spPr/>
      </p:sp>
      <p:sp>
        <p:nvSpPr>
          <p:cNvPr id="6" name="Text Placeholder 5"/>
          <p:cNvSpPr>
            <a:spLocks noGrp="1"/>
          </p:cNvSpPr>
          <p:nvPr>
            <p:ph type="body" idx="1"/>
          </p:nvPr>
        </p:nvSpPr>
        <p:spPr/>
        <p:txBody>
          <a:bodyPr/>
          <a:lstStyle/>
          <a:p>
            <a:r>
              <a:rPr lang="en-US" smtClean="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3" name="Title 2"/>
          <p:cNvSpPr>
            <a:spLocks noGrp="1"/>
          </p:cNvSpPr>
          <p:nvPr>
            <p:ph type="title"/>
          </p:nvPr>
        </p:nvSpPr>
        <p:spPr/>
        <p:txBody>
          <a:bodyPr/>
          <a:lstStyle/>
          <a:p>
            <a:r>
              <a:rPr lang="en-US" smtClean="0"/>
              <a:t>Click to edit title</a:t>
            </a:r>
            <a:endParaRPr lang="en-US" dirty="0"/>
          </a:p>
        </p:txBody>
      </p:sp>
      <p:sp>
        <p:nvSpPr>
          <p:cNvPr id="7" name="Oval 6"/>
          <p:cNvSpPr/>
          <p:nvPr/>
        </p:nvSpPr>
        <p:spPr>
          <a:xfrm>
            <a:off x="5610694" y="36247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8" name="Oval 7"/>
          <p:cNvSpPr/>
          <p:nvPr/>
        </p:nvSpPr>
        <p:spPr>
          <a:xfrm>
            <a:off x="5623395"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B</a:t>
            </a:r>
          </a:p>
        </p:txBody>
      </p:sp>
      <p:sp>
        <p:nvSpPr>
          <p:cNvPr id="9" name="Oval 8"/>
          <p:cNvSpPr/>
          <p:nvPr/>
        </p:nvSpPr>
        <p:spPr>
          <a:xfrm>
            <a:off x="9056339" y="6482224"/>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a:solidFill>
                  <a:schemeClr val="bg2"/>
                </a:solidFill>
                <a:latin typeface="Arial" charset="0"/>
                <a:ea typeface="Arial" charset="0"/>
                <a:cs typeface="Arial" charset="0"/>
              </a:rPr>
              <a:t>C</a:t>
            </a:r>
          </a:p>
        </p:txBody>
      </p:sp>
      <p:sp>
        <p:nvSpPr>
          <p:cNvPr id="10" name="Freeform 9"/>
          <p:cNvSpPr/>
          <p:nvPr/>
        </p:nvSpPr>
        <p:spPr>
          <a:xfrm>
            <a:off x="3013920" y="5541715"/>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1" name="Freeform 10"/>
          <p:cNvSpPr/>
          <p:nvPr/>
        </p:nvSpPr>
        <p:spPr>
          <a:xfrm rot="10800000">
            <a:off x="4623357" y="5559034"/>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TextBox 11"/>
          <p:cNvSpPr txBox="1"/>
          <p:nvPr/>
        </p:nvSpPr>
        <p:spPr>
          <a:xfrm>
            <a:off x="3013920" y="5591586"/>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idx="13"/>
          </p:nvPr>
        </p:nvSpPr>
        <p:spPr/>
      </p:sp>
      <p:sp>
        <p:nvSpPr>
          <p:cNvPr id="3" name="TextBox 2"/>
          <p:cNvSpPr txBox="1"/>
          <p:nvPr/>
        </p:nvSpPr>
        <p:spPr>
          <a:xfrm>
            <a:off x="354233" y="5875140"/>
            <a:ext cx="1842036" cy="707886"/>
          </a:xfrm>
          <a:prstGeom prst="rect">
            <a:avLst/>
          </a:prstGeom>
          <a:noFill/>
        </p:spPr>
        <p:txBody>
          <a:bodyPr wrap="square" rtlCol="0">
            <a:spAutoFit/>
          </a:bodyPr>
          <a:lstStyle/>
          <a:p>
            <a:r>
              <a:rPr lang="en-US" sz="1400" b="1" dirty="0" smtClean="0">
                <a:solidFill>
                  <a:schemeClr val="bg1"/>
                </a:solidFill>
                <a:latin typeface="Arial" charset="0"/>
                <a:ea typeface="Arial" charset="0"/>
                <a:cs typeface="Arial" charset="0"/>
              </a:rPr>
              <a:t>Note: </a:t>
            </a:r>
            <a:r>
              <a:rPr lang="en-US" sz="1300" b="0" dirty="0" smtClean="0">
                <a:solidFill>
                  <a:schemeClr val="bg1"/>
                </a:solidFill>
                <a:latin typeface="Arial" charset="0"/>
                <a:ea typeface="Arial" charset="0"/>
                <a:cs typeface="Arial" charset="0"/>
              </a:rPr>
              <a:t>neque digni and in </a:t>
            </a:r>
            <a:r>
              <a:rPr lang="en-US" sz="1300" b="0" dirty="0">
                <a:solidFill>
                  <a:schemeClr val="bg1"/>
                </a:solidFill>
                <a:latin typeface="Arial" charset="0"/>
                <a:ea typeface="Arial" charset="0"/>
                <a:cs typeface="Arial" charset="0"/>
              </a:rPr>
              <a:t>aliquet nisl </a:t>
            </a:r>
            <a:r>
              <a:rPr lang="en-US" sz="1300" b="0" dirty="0" smtClean="0">
                <a:solidFill>
                  <a:schemeClr val="bg1"/>
                </a:solidFill>
                <a:latin typeface="Arial" charset="0"/>
                <a:ea typeface="Arial" charset="0"/>
                <a:cs typeface="Arial" charset="0"/>
              </a:rPr>
              <a:t/>
            </a:r>
            <a:br>
              <a:rPr lang="en-US" sz="1300" b="0" dirty="0" smtClean="0">
                <a:solidFill>
                  <a:schemeClr val="bg1"/>
                </a:solidFill>
                <a:latin typeface="Arial" charset="0"/>
                <a:ea typeface="Arial" charset="0"/>
                <a:cs typeface="Arial" charset="0"/>
              </a:rPr>
            </a:br>
            <a:r>
              <a:rPr lang="en-US" sz="1300" b="0" dirty="0" smtClean="0">
                <a:solidFill>
                  <a:schemeClr val="bg1"/>
                </a:solidFill>
                <a:latin typeface="Arial" charset="0"/>
                <a:ea typeface="Arial" charset="0"/>
                <a:cs typeface="Arial" charset="0"/>
              </a:rPr>
              <a:t>et a</a:t>
            </a:r>
            <a:r>
              <a:rPr lang="en-US" sz="1300" b="0" baseline="0" dirty="0" smtClean="0">
                <a:solidFill>
                  <a:schemeClr val="bg1"/>
                </a:solidFill>
                <a:latin typeface="Arial" charset="0"/>
                <a:ea typeface="Arial" charset="0"/>
                <a:cs typeface="Arial" charset="0"/>
              </a:rPr>
              <a:t> </a:t>
            </a:r>
            <a:r>
              <a:rPr lang="en-US" sz="1300" b="0" dirty="0" smtClean="0">
                <a:solidFill>
                  <a:schemeClr val="bg1"/>
                </a:solidFill>
                <a:latin typeface="Arial" charset="0"/>
                <a:ea typeface="Arial" charset="0"/>
                <a:cs typeface="Arial" charset="0"/>
              </a:rPr>
              <a:t>umis varius.</a:t>
            </a:r>
            <a:endParaRPr lang="en-US" sz="1300" b="0" dirty="0">
              <a:solidFill>
                <a:schemeClr val="bg1"/>
              </a:solidFill>
              <a:latin typeface="Arial" charset="0"/>
              <a:ea typeface="Arial" charset="0"/>
              <a:cs typeface="Arial" charset="0"/>
            </a:endParaRPr>
          </a:p>
        </p:txBody>
      </p:sp>
      <p:sp>
        <p:nvSpPr>
          <p:cNvPr id="4" name="Arc 3"/>
          <p:cNvSpPr/>
          <p:nvPr/>
        </p:nvSpPr>
        <p:spPr>
          <a:xfrm rot="14652315" flipV="1">
            <a:off x="1158514" y="4967722"/>
            <a:ext cx="1399130" cy="1663105"/>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856433560"/>
              </p:ext>
            </p:extLst>
          </p:nvPr>
        </p:nvGraphicFramePr>
        <p:xfrm>
          <a:off x="5077005" y="1556918"/>
          <a:ext cx="6388100" cy="4465638"/>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7" name="Title 4"/>
          <p:cNvSpPr>
            <a:spLocks noGrp="1"/>
          </p:cNvSpPr>
          <p:nvPr>
            <p:ph type="title"/>
          </p:nvPr>
        </p:nvSpPr>
        <p:spPr>
          <a:xfrm>
            <a:off x="569468" y="1320800"/>
            <a:ext cx="4268653" cy="716084"/>
          </a:xfrm>
        </p:spPr>
        <p:txBody>
          <a:bodyPr/>
          <a:lstStyle/>
          <a:p>
            <a:r>
              <a:rPr lang="en-US" dirty="0" smtClean="0"/>
              <a:t>Click to add title</a:t>
            </a:r>
            <a:endParaRPr lang="en-US" dirty="0"/>
          </a:p>
        </p:txBody>
      </p:sp>
      <p:sp>
        <p:nvSpPr>
          <p:cNvPr id="11" name="Rectangle 10"/>
          <p:cNvSpPr/>
          <p:nvPr/>
        </p:nvSpPr>
        <p:spPr>
          <a:xfrm>
            <a:off x="2696060" y="495759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2" name="Freeform 11"/>
          <p:cNvSpPr/>
          <p:nvPr/>
        </p:nvSpPr>
        <p:spPr>
          <a:xfrm>
            <a:off x="2829048" y="510312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3" name="Freeform 12"/>
          <p:cNvSpPr/>
          <p:nvPr/>
        </p:nvSpPr>
        <p:spPr>
          <a:xfrm rot="10800000">
            <a:off x="4438485" y="512044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14" name="TextBox 13"/>
          <p:cNvSpPr txBox="1"/>
          <p:nvPr/>
        </p:nvSpPr>
        <p:spPr>
          <a:xfrm>
            <a:off x="2932863" y="517401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869871" y="3533291"/>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3" name="Oval 2"/>
          <p:cNvSpPr/>
          <p:nvPr/>
        </p:nvSpPr>
        <p:spPr>
          <a:xfrm>
            <a:off x="749186"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1</a:t>
            </a:r>
            <a:endParaRPr lang="en-US" sz="1300" b="1" dirty="0">
              <a:solidFill>
                <a:schemeClr val="bg2"/>
              </a:solidFill>
              <a:latin typeface="Arial" charset="0"/>
              <a:ea typeface="Arial" charset="0"/>
              <a:cs typeface="Arial" charset="0"/>
            </a:endParaRPr>
          </a:p>
        </p:txBody>
      </p:sp>
      <p:sp>
        <p:nvSpPr>
          <p:cNvPr id="4" name="Oval 3"/>
          <p:cNvSpPr/>
          <p:nvPr/>
        </p:nvSpPr>
        <p:spPr>
          <a:xfrm>
            <a:off x="1224323"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2</a:t>
            </a:r>
            <a:endParaRPr lang="en-US" sz="1300" b="1" dirty="0">
              <a:solidFill>
                <a:schemeClr val="bg2"/>
              </a:solidFill>
              <a:latin typeface="Arial" charset="0"/>
              <a:ea typeface="Arial" charset="0"/>
              <a:cs typeface="Arial" charset="0"/>
            </a:endParaRPr>
          </a:p>
        </p:txBody>
      </p:sp>
      <p:sp>
        <p:nvSpPr>
          <p:cNvPr id="5" name="Oval 4"/>
          <p:cNvSpPr/>
          <p:nvPr/>
        </p:nvSpPr>
        <p:spPr>
          <a:xfrm>
            <a:off x="1699460"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3</a:t>
            </a:r>
            <a:endParaRPr lang="en-US" sz="1300" b="1" dirty="0">
              <a:solidFill>
                <a:schemeClr val="bg2"/>
              </a:solidFill>
              <a:latin typeface="Arial" charset="0"/>
              <a:ea typeface="Arial" charset="0"/>
              <a:cs typeface="Arial" charset="0"/>
            </a:endParaRPr>
          </a:p>
        </p:txBody>
      </p:sp>
      <p:sp>
        <p:nvSpPr>
          <p:cNvPr id="6" name="Oval 5"/>
          <p:cNvSpPr/>
          <p:nvPr/>
        </p:nvSpPr>
        <p:spPr>
          <a:xfrm>
            <a:off x="217459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4</a:t>
            </a:r>
            <a:endParaRPr lang="en-US" sz="1300" b="1" dirty="0">
              <a:solidFill>
                <a:schemeClr val="bg2"/>
              </a:solidFill>
              <a:latin typeface="Arial" charset="0"/>
              <a:ea typeface="Arial" charset="0"/>
              <a:cs typeface="Arial" charset="0"/>
            </a:endParaRPr>
          </a:p>
        </p:txBody>
      </p:sp>
      <p:sp>
        <p:nvSpPr>
          <p:cNvPr id="7" name="Oval 6"/>
          <p:cNvSpPr/>
          <p:nvPr/>
        </p:nvSpPr>
        <p:spPr>
          <a:xfrm>
            <a:off x="2649734"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5</a:t>
            </a:r>
            <a:endParaRPr lang="en-US" sz="1300" b="1" dirty="0">
              <a:solidFill>
                <a:schemeClr val="bg2"/>
              </a:solidFill>
              <a:latin typeface="Arial" charset="0"/>
              <a:ea typeface="Arial" charset="0"/>
              <a:cs typeface="Arial" charset="0"/>
            </a:endParaRPr>
          </a:p>
        </p:txBody>
      </p:sp>
      <p:sp>
        <p:nvSpPr>
          <p:cNvPr id="8" name="Oval 7"/>
          <p:cNvSpPr/>
          <p:nvPr/>
        </p:nvSpPr>
        <p:spPr>
          <a:xfrm>
            <a:off x="3124871"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6</a:t>
            </a:r>
            <a:endParaRPr lang="en-US" sz="1300" b="1" dirty="0">
              <a:solidFill>
                <a:schemeClr val="bg2"/>
              </a:solidFill>
              <a:latin typeface="Arial" charset="0"/>
              <a:ea typeface="Arial" charset="0"/>
              <a:cs typeface="Arial" charset="0"/>
            </a:endParaRPr>
          </a:p>
        </p:txBody>
      </p:sp>
      <p:sp>
        <p:nvSpPr>
          <p:cNvPr id="9" name="Oval 8"/>
          <p:cNvSpPr/>
          <p:nvPr/>
        </p:nvSpPr>
        <p:spPr>
          <a:xfrm>
            <a:off x="3600008"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7</a:t>
            </a:r>
            <a:endParaRPr lang="en-US" sz="1300" b="1" dirty="0">
              <a:solidFill>
                <a:schemeClr val="bg2"/>
              </a:solidFill>
              <a:latin typeface="Arial" charset="0"/>
              <a:ea typeface="Arial" charset="0"/>
              <a:cs typeface="Arial" charset="0"/>
            </a:endParaRPr>
          </a:p>
        </p:txBody>
      </p:sp>
      <p:sp>
        <p:nvSpPr>
          <p:cNvPr id="10" name="Oval 9"/>
          <p:cNvSpPr/>
          <p:nvPr/>
        </p:nvSpPr>
        <p:spPr>
          <a:xfrm>
            <a:off x="4075145"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8</a:t>
            </a:r>
            <a:endParaRPr lang="en-US" sz="1300" b="1" dirty="0">
              <a:solidFill>
                <a:schemeClr val="bg2"/>
              </a:solidFill>
              <a:latin typeface="Arial" charset="0"/>
              <a:ea typeface="Arial" charset="0"/>
              <a:cs typeface="Arial" charset="0"/>
            </a:endParaRPr>
          </a:p>
        </p:txBody>
      </p:sp>
      <p:sp>
        <p:nvSpPr>
          <p:cNvPr id="11" name="Oval 10"/>
          <p:cNvSpPr/>
          <p:nvPr/>
        </p:nvSpPr>
        <p:spPr>
          <a:xfrm>
            <a:off x="4550282"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9</a:t>
            </a:r>
            <a:endParaRPr lang="en-US" sz="1300" b="1" dirty="0">
              <a:solidFill>
                <a:schemeClr val="bg2"/>
              </a:solidFill>
              <a:latin typeface="Arial" charset="0"/>
              <a:ea typeface="Arial" charset="0"/>
              <a:cs typeface="Arial" charset="0"/>
            </a:endParaRPr>
          </a:p>
        </p:txBody>
      </p:sp>
      <p:sp>
        <p:nvSpPr>
          <p:cNvPr id="12" name="Oval 11"/>
          <p:cNvSpPr/>
          <p:nvPr/>
        </p:nvSpPr>
        <p:spPr>
          <a:xfrm>
            <a:off x="5025417" y="4607327"/>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0</a:t>
            </a:r>
            <a:endParaRPr lang="en-US" sz="1300" b="1" dirty="0">
              <a:solidFill>
                <a:schemeClr val="bg2"/>
              </a:solidFill>
              <a:latin typeface="Arial" charset="0"/>
              <a:ea typeface="Arial" charset="0"/>
              <a:cs typeface="Arial" charset="0"/>
            </a:endParaRPr>
          </a:p>
        </p:txBody>
      </p:sp>
      <p:sp>
        <p:nvSpPr>
          <p:cNvPr id="13" name="Oval 12"/>
          <p:cNvSpPr/>
          <p:nvPr/>
        </p:nvSpPr>
        <p:spPr>
          <a:xfrm>
            <a:off x="749935"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1</a:t>
            </a:r>
            <a:endParaRPr lang="en-US" sz="1300" b="1" dirty="0">
              <a:solidFill>
                <a:srgbClr val="00C7B1"/>
              </a:solidFill>
              <a:latin typeface="Arial" charset="0"/>
              <a:ea typeface="Arial" charset="0"/>
              <a:cs typeface="Arial" charset="0"/>
            </a:endParaRPr>
          </a:p>
        </p:txBody>
      </p:sp>
      <p:sp>
        <p:nvSpPr>
          <p:cNvPr id="14" name="Oval 13"/>
          <p:cNvSpPr/>
          <p:nvPr/>
        </p:nvSpPr>
        <p:spPr>
          <a:xfrm>
            <a:off x="1225072"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2</a:t>
            </a:r>
            <a:endParaRPr lang="en-US" sz="1300" b="1" dirty="0">
              <a:solidFill>
                <a:srgbClr val="00C7B1"/>
              </a:solidFill>
              <a:latin typeface="Arial" charset="0"/>
              <a:ea typeface="Arial" charset="0"/>
              <a:cs typeface="Arial" charset="0"/>
            </a:endParaRPr>
          </a:p>
        </p:txBody>
      </p:sp>
      <p:sp>
        <p:nvSpPr>
          <p:cNvPr id="15" name="Oval 14"/>
          <p:cNvSpPr/>
          <p:nvPr/>
        </p:nvSpPr>
        <p:spPr>
          <a:xfrm>
            <a:off x="1700209"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3</a:t>
            </a:r>
            <a:endParaRPr lang="en-US" sz="1300" b="1" dirty="0">
              <a:solidFill>
                <a:srgbClr val="00C7B1"/>
              </a:solidFill>
              <a:latin typeface="Arial" charset="0"/>
              <a:ea typeface="Arial" charset="0"/>
              <a:cs typeface="Arial" charset="0"/>
            </a:endParaRPr>
          </a:p>
        </p:txBody>
      </p:sp>
      <p:sp>
        <p:nvSpPr>
          <p:cNvPr id="16" name="Oval 15"/>
          <p:cNvSpPr/>
          <p:nvPr/>
        </p:nvSpPr>
        <p:spPr>
          <a:xfrm>
            <a:off x="217534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4</a:t>
            </a:r>
            <a:endParaRPr lang="en-US" sz="1300" b="1" dirty="0">
              <a:solidFill>
                <a:srgbClr val="00C7B1"/>
              </a:solidFill>
              <a:latin typeface="Arial" charset="0"/>
              <a:ea typeface="Arial" charset="0"/>
              <a:cs typeface="Arial" charset="0"/>
            </a:endParaRPr>
          </a:p>
        </p:txBody>
      </p:sp>
      <p:sp>
        <p:nvSpPr>
          <p:cNvPr id="17" name="Oval 16"/>
          <p:cNvSpPr/>
          <p:nvPr/>
        </p:nvSpPr>
        <p:spPr>
          <a:xfrm>
            <a:off x="2650483"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5</a:t>
            </a:r>
            <a:endParaRPr lang="en-US" sz="1300" b="1" dirty="0">
              <a:solidFill>
                <a:srgbClr val="00C7B1"/>
              </a:solidFill>
              <a:latin typeface="Arial" charset="0"/>
              <a:ea typeface="Arial" charset="0"/>
              <a:cs typeface="Arial" charset="0"/>
            </a:endParaRPr>
          </a:p>
        </p:txBody>
      </p:sp>
      <p:sp>
        <p:nvSpPr>
          <p:cNvPr id="18" name="Oval 17"/>
          <p:cNvSpPr/>
          <p:nvPr/>
        </p:nvSpPr>
        <p:spPr>
          <a:xfrm>
            <a:off x="3125620"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6</a:t>
            </a:r>
            <a:endParaRPr lang="en-US" sz="1300" b="1" dirty="0">
              <a:solidFill>
                <a:srgbClr val="00C7B1"/>
              </a:solidFill>
              <a:latin typeface="Arial" charset="0"/>
              <a:ea typeface="Arial" charset="0"/>
              <a:cs typeface="Arial" charset="0"/>
            </a:endParaRPr>
          </a:p>
        </p:txBody>
      </p:sp>
      <p:sp>
        <p:nvSpPr>
          <p:cNvPr id="19" name="Oval 18"/>
          <p:cNvSpPr/>
          <p:nvPr/>
        </p:nvSpPr>
        <p:spPr>
          <a:xfrm>
            <a:off x="3600757"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7</a:t>
            </a:r>
            <a:endParaRPr lang="en-US" sz="1300" b="1" dirty="0">
              <a:solidFill>
                <a:srgbClr val="00C7B1"/>
              </a:solidFill>
              <a:latin typeface="Arial" charset="0"/>
              <a:ea typeface="Arial" charset="0"/>
              <a:cs typeface="Arial" charset="0"/>
            </a:endParaRPr>
          </a:p>
        </p:txBody>
      </p:sp>
      <p:sp>
        <p:nvSpPr>
          <p:cNvPr id="20" name="Oval 19"/>
          <p:cNvSpPr/>
          <p:nvPr/>
        </p:nvSpPr>
        <p:spPr>
          <a:xfrm>
            <a:off x="4075894"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8</a:t>
            </a:r>
            <a:endParaRPr lang="en-US" sz="1300" b="1" dirty="0">
              <a:solidFill>
                <a:srgbClr val="00C7B1"/>
              </a:solidFill>
              <a:latin typeface="Arial" charset="0"/>
              <a:ea typeface="Arial" charset="0"/>
              <a:cs typeface="Arial" charset="0"/>
            </a:endParaRPr>
          </a:p>
        </p:txBody>
      </p:sp>
      <p:sp>
        <p:nvSpPr>
          <p:cNvPr id="21" name="Oval 20"/>
          <p:cNvSpPr/>
          <p:nvPr/>
        </p:nvSpPr>
        <p:spPr>
          <a:xfrm>
            <a:off x="4551031"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9</a:t>
            </a:r>
            <a:endParaRPr lang="en-US" sz="1300" b="1" dirty="0">
              <a:solidFill>
                <a:srgbClr val="00C7B1"/>
              </a:solidFill>
              <a:latin typeface="Arial" charset="0"/>
              <a:ea typeface="Arial" charset="0"/>
              <a:cs typeface="Arial" charset="0"/>
            </a:endParaRPr>
          </a:p>
        </p:txBody>
      </p:sp>
      <p:sp>
        <p:nvSpPr>
          <p:cNvPr id="22" name="Oval 21"/>
          <p:cNvSpPr/>
          <p:nvPr/>
        </p:nvSpPr>
        <p:spPr>
          <a:xfrm>
            <a:off x="5026166" y="4976972"/>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0</a:t>
            </a:r>
            <a:endParaRPr lang="en-US" sz="1300" b="1" dirty="0">
              <a:solidFill>
                <a:srgbClr val="00C7B1"/>
              </a:solidFill>
              <a:latin typeface="Arial" charset="0"/>
              <a:ea typeface="Arial" charset="0"/>
              <a:cs typeface="Arial" charset="0"/>
            </a:endParaRPr>
          </a:p>
        </p:txBody>
      </p:sp>
      <p:sp>
        <p:nvSpPr>
          <p:cNvPr id="23" name="Arc 22"/>
          <p:cNvSpPr/>
          <p:nvPr/>
        </p:nvSpPr>
        <p:spPr>
          <a:xfrm rot="16200000" flipV="1">
            <a:off x="3143306" y="3533290"/>
            <a:ext cx="1399130" cy="1663105"/>
          </a:xfrm>
          <a:prstGeom prst="arc">
            <a:avLst>
              <a:gd name="adj1" fmla="val 16200000"/>
              <a:gd name="adj2" fmla="val 4002257"/>
            </a:avLst>
          </a:prstGeom>
          <a:noFill/>
          <a:ln w="20320">
            <a:solidFill>
              <a:srgbClr val="00C7B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24" name="Oval 23"/>
          <p:cNvSpPr/>
          <p:nvPr/>
        </p:nvSpPr>
        <p:spPr>
          <a:xfrm>
            <a:off x="749186"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A</a:t>
            </a:r>
            <a:endParaRPr lang="en-US" sz="1300" b="1" dirty="0">
              <a:solidFill>
                <a:schemeClr val="bg2"/>
              </a:solidFill>
              <a:latin typeface="Arial" charset="0"/>
              <a:ea typeface="Arial" charset="0"/>
              <a:cs typeface="Arial" charset="0"/>
            </a:endParaRPr>
          </a:p>
        </p:txBody>
      </p:sp>
      <p:sp>
        <p:nvSpPr>
          <p:cNvPr id="25" name="Oval 24"/>
          <p:cNvSpPr/>
          <p:nvPr/>
        </p:nvSpPr>
        <p:spPr>
          <a:xfrm>
            <a:off x="1224323"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B</a:t>
            </a:r>
            <a:endParaRPr lang="en-US" sz="1300" b="1" dirty="0">
              <a:solidFill>
                <a:schemeClr val="bg2"/>
              </a:solidFill>
              <a:latin typeface="Arial" charset="0"/>
              <a:ea typeface="Arial" charset="0"/>
              <a:cs typeface="Arial" charset="0"/>
            </a:endParaRPr>
          </a:p>
        </p:txBody>
      </p:sp>
      <p:sp>
        <p:nvSpPr>
          <p:cNvPr id="26" name="Oval 25"/>
          <p:cNvSpPr/>
          <p:nvPr/>
        </p:nvSpPr>
        <p:spPr>
          <a:xfrm>
            <a:off x="1699460"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C</a:t>
            </a:r>
            <a:endParaRPr lang="en-US" sz="1300" b="1" dirty="0">
              <a:solidFill>
                <a:schemeClr val="bg2"/>
              </a:solidFill>
              <a:latin typeface="Arial" charset="0"/>
              <a:ea typeface="Arial" charset="0"/>
              <a:cs typeface="Arial" charset="0"/>
            </a:endParaRPr>
          </a:p>
        </p:txBody>
      </p:sp>
      <p:sp>
        <p:nvSpPr>
          <p:cNvPr id="27" name="Oval 26"/>
          <p:cNvSpPr/>
          <p:nvPr/>
        </p:nvSpPr>
        <p:spPr>
          <a:xfrm>
            <a:off x="217459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D</a:t>
            </a:r>
            <a:endParaRPr lang="en-US" sz="1300" b="1" dirty="0">
              <a:solidFill>
                <a:schemeClr val="bg2"/>
              </a:solidFill>
              <a:latin typeface="Arial" charset="0"/>
              <a:ea typeface="Arial" charset="0"/>
              <a:cs typeface="Arial" charset="0"/>
            </a:endParaRPr>
          </a:p>
        </p:txBody>
      </p:sp>
      <p:sp>
        <p:nvSpPr>
          <p:cNvPr id="28" name="Oval 27"/>
          <p:cNvSpPr/>
          <p:nvPr/>
        </p:nvSpPr>
        <p:spPr>
          <a:xfrm>
            <a:off x="2649734"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E</a:t>
            </a:r>
            <a:endParaRPr lang="en-US" sz="1300" b="1" dirty="0">
              <a:solidFill>
                <a:schemeClr val="bg2"/>
              </a:solidFill>
              <a:latin typeface="Arial" charset="0"/>
              <a:ea typeface="Arial" charset="0"/>
              <a:cs typeface="Arial" charset="0"/>
            </a:endParaRPr>
          </a:p>
        </p:txBody>
      </p:sp>
      <p:sp>
        <p:nvSpPr>
          <p:cNvPr id="29" name="Oval 28"/>
          <p:cNvSpPr/>
          <p:nvPr/>
        </p:nvSpPr>
        <p:spPr>
          <a:xfrm>
            <a:off x="3124871"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F</a:t>
            </a:r>
            <a:endParaRPr lang="en-US" sz="1300" b="1" dirty="0">
              <a:solidFill>
                <a:schemeClr val="bg2"/>
              </a:solidFill>
              <a:latin typeface="Arial" charset="0"/>
              <a:ea typeface="Arial" charset="0"/>
              <a:cs typeface="Arial" charset="0"/>
            </a:endParaRPr>
          </a:p>
        </p:txBody>
      </p:sp>
      <p:sp>
        <p:nvSpPr>
          <p:cNvPr id="30" name="Oval 29"/>
          <p:cNvSpPr/>
          <p:nvPr/>
        </p:nvSpPr>
        <p:spPr>
          <a:xfrm>
            <a:off x="3600008"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G</a:t>
            </a:r>
            <a:endParaRPr lang="en-US" sz="1300" b="1" dirty="0">
              <a:solidFill>
                <a:schemeClr val="bg2"/>
              </a:solidFill>
              <a:latin typeface="Arial" charset="0"/>
              <a:ea typeface="Arial" charset="0"/>
              <a:cs typeface="Arial" charset="0"/>
            </a:endParaRPr>
          </a:p>
        </p:txBody>
      </p:sp>
      <p:sp>
        <p:nvSpPr>
          <p:cNvPr id="31" name="Oval 30"/>
          <p:cNvSpPr/>
          <p:nvPr/>
        </p:nvSpPr>
        <p:spPr>
          <a:xfrm>
            <a:off x="4075145"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H</a:t>
            </a:r>
            <a:endParaRPr lang="en-US" sz="1300" b="1" dirty="0">
              <a:solidFill>
                <a:schemeClr val="bg2"/>
              </a:solidFill>
              <a:latin typeface="Arial" charset="0"/>
              <a:ea typeface="Arial" charset="0"/>
              <a:cs typeface="Arial" charset="0"/>
            </a:endParaRPr>
          </a:p>
        </p:txBody>
      </p:sp>
      <p:sp>
        <p:nvSpPr>
          <p:cNvPr id="32" name="Oval 31"/>
          <p:cNvSpPr/>
          <p:nvPr/>
        </p:nvSpPr>
        <p:spPr>
          <a:xfrm>
            <a:off x="4550282"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I</a:t>
            </a:r>
            <a:endParaRPr lang="en-US" sz="1300" b="1" dirty="0">
              <a:solidFill>
                <a:schemeClr val="bg2"/>
              </a:solidFill>
              <a:latin typeface="Arial" charset="0"/>
              <a:ea typeface="Arial" charset="0"/>
              <a:cs typeface="Arial" charset="0"/>
            </a:endParaRPr>
          </a:p>
        </p:txBody>
      </p:sp>
      <p:sp>
        <p:nvSpPr>
          <p:cNvPr id="33" name="Oval 32"/>
          <p:cNvSpPr/>
          <p:nvPr/>
        </p:nvSpPr>
        <p:spPr>
          <a:xfrm>
            <a:off x="5025417" y="5669763"/>
            <a:ext cx="223578" cy="223578"/>
          </a:xfrm>
          <a:prstGeom prst="ellipse">
            <a:avLst/>
          </a:prstGeom>
          <a:solidFill>
            <a:srgbClr val="00C7B1"/>
          </a:solidFill>
          <a:ln w="19050">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chemeClr val="bg2"/>
                </a:solidFill>
                <a:latin typeface="Arial" charset="0"/>
                <a:ea typeface="Arial" charset="0"/>
                <a:cs typeface="Arial" charset="0"/>
              </a:rPr>
              <a:t>J</a:t>
            </a:r>
            <a:endParaRPr lang="en-US" sz="1300" b="1" dirty="0">
              <a:solidFill>
                <a:schemeClr val="bg2"/>
              </a:solidFill>
              <a:latin typeface="Arial" charset="0"/>
              <a:ea typeface="Arial" charset="0"/>
              <a:cs typeface="Arial" charset="0"/>
            </a:endParaRPr>
          </a:p>
        </p:txBody>
      </p:sp>
      <p:sp>
        <p:nvSpPr>
          <p:cNvPr id="34" name="Oval 33"/>
          <p:cNvSpPr/>
          <p:nvPr/>
        </p:nvSpPr>
        <p:spPr>
          <a:xfrm>
            <a:off x="749186"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A</a:t>
            </a:r>
            <a:endParaRPr lang="en-US" sz="1300" b="1" dirty="0">
              <a:solidFill>
                <a:srgbClr val="00C7B1"/>
              </a:solidFill>
              <a:latin typeface="Arial" charset="0"/>
              <a:ea typeface="Arial" charset="0"/>
              <a:cs typeface="Arial" charset="0"/>
            </a:endParaRPr>
          </a:p>
        </p:txBody>
      </p:sp>
      <p:sp>
        <p:nvSpPr>
          <p:cNvPr id="35" name="Oval 34"/>
          <p:cNvSpPr/>
          <p:nvPr/>
        </p:nvSpPr>
        <p:spPr>
          <a:xfrm>
            <a:off x="1224323"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B</a:t>
            </a:r>
            <a:endParaRPr lang="en-US" sz="1300" b="1" dirty="0">
              <a:solidFill>
                <a:srgbClr val="00C7B1"/>
              </a:solidFill>
              <a:latin typeface="Arial" charset="0"/>
              <a:ea typeface="Arial" charset="0"/>
              <a:cs typeface="Arial" charset="0"/>
            </a:endParaRPr>
          </a:p>
        </p:txBody>
      </p:sp>
      <p:sp>
        <p:nvSpPr>
          <p:cNvPr id="36" name="Oval 35"/>
          <p:cNvSpPr/>
          <p:nvPr/>
        </p:nvSpPr>
        <p:spPr>
          <a:xfrm>
            <a:off x="1699460"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C</a:t>
            </a:r>
            <a:endParaRPr lang="en-US" sz="1300" b="1" dirty="0">
              <a:solidFill>
                <a:srgbClr val="00C7B1"/>
              </a:solidFill>
              <a:latin typeface="Arial" charset="0"/>
              <a:ea typeface="Arial" charset="0"/>
              <a:cs typeface="Arial" charset="0"/>
            </a:endParaRPr>
          </a:p>
        </p:txBody>
      </p:sp>
      <p:sp>
        <p:nvSpPr>
          <p:cNvPr id="37" name="Oval 36"/>
          <p:cNvSpPr/>
          <p:nvPr/>
        </p:nvSpPr>
        <p:spPr>
          <a:xfrm>
            <a:off x="217459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D</a:t>
            </a:r>
            <a:endParaRPr lang="en-US" sz="1300" b="1" dirty="0">
              <a:solidFill>
                <a:srgbClr val="00C7B1"/>
              </a:solidFill>
              <a:latin typeface="Arial" charset="0"/>
              <a:ea typeface="Arial" charset="0"/>
              <a:cs typeface="Arial" charset="0"/>
            </a:endParaRPr>
          </a:p>
        </p:txBody>
      </p:sp>
      <p:sp>
        <p:nvSpPr>
          <p:cNvPr id="38" name="Oval 37"/>
          <p:cNvSpPr/>
          <p:nvPr/>
        </p:nvSpPr>
        <p:spPr>
          <a:xfrm>
            <a:off x="2649734"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E</a:t>
            </a:r>
            <a:endParaRPr lang="en-US" sz="1300" b="1" dirty="0">
              <a:solidFill>
                <a:srgbClr val="00C7B1"/>
              </a:solidFill>
              <a:latin typeface="Arial" charset="0"/>
              <a:ea typeface="Arial" charset="0"/>
              <a:cs typeface="Arial" charset="0"/>
            </a:endParaRPr>
          </a:p>
        </p:txBody>
      </p:sp>
      <p:sp>
        <p:nvSpPr>
          <p:cNvPr id="39" name="Oval 38"/>
          <p:cNvSpPr/>
          <p:nvPr/>
        </p:nvSpPr>
        <p:spPr>
          <a:xfrm>
            <a:off x="3124871"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F</a:t>
            </a:r>
            <a:endParaRPr lang="en-US" sz="1300" b="1" dirty="0">
              <a:solidFill>
                <a:srgbClr val="00C7B1"/>
              </a:solidFill>
              <a:latin typeface="Arial" charset="0"/>
              <a:ea typeface="Arial" charset="0"/>
              <a:cs typeface="Arial" charset="0"/>
            </a:endParaRPr>
          </a:p>
        </p:txBody>
      </p:sp>
      <p:sp>
        <p:nvSpPr>
          <p:cNvPr id="40" name="Oval 39"/>
          <p:cNvSpPr/>
          <p:nvPr/>
        </p:nvSpPr>
        <p:spPr>
          <a:xfrm>
            <a:off x="3600008"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G</a:t>
            </a:r>
            <a:endParaRPr lang="en-US" sz="1300" b="1" dirty="0">
              <a:solidFill>
                <a:srgbClr val="00C7B1"/>
              </a:solidFill>
              <a:latin typeface="Arial" charset="0"/>
              <a:ea typeface="Arial" charset="0"/>
              <a:cs typeface="Arial" charset="0"/>
            </a:endParaRPr>
          </a:p>
        </p:txBody>
      </p:sp>
      <p:sp>
        <p:nvSpPr>
          <p:cNvPr id="41" name="Oval 40"/>
          <p:cNvSpPr/>
          <p:nvPr/>
        </p:nvSpPr>
        <p:spPr>
          <a:xfrm>
            <a:off x="4075145"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H</a:t>
            </a:r>
            <a:endParaRPr lang="en-US" sz="1300" b="1" dirty="0">
              <a:solidFill>
                <a:srgbClr val="00C7B1"/>
              </a:solidFill>
              <a:latin typeface="Arial" charset="0"/>
              <a:ea typeface="Arial" charset="0"/>
              <a:cs typeface="Arial" charset="0"/>
            </a:endParaRPr>
          </a:p>
        </p:txBody>
      </p:sp>
      <p:sp>
        <p:nvSpPr>
          <p:cNvPr id="42" name="Oval 41"/>
          <p:cNvSpPr/>
          <p:nvPr/>
        </p:nvSpPr>
        <p:spPr>
          <a:xfrm>
            <a:off x="4550282"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I</a:t>
            </a:r>
            <a:endParaRPr lang="en-US" sz="1300" b="1" dirty="0">
              <a:solidFill>
                <a:srgbClr val="00C7B1"/>
              </a:solidFill>
              <a:latin typeface="Arial" charset="0"/>
              <a:ea typeface="Arial" charset="0"/>
              <a:cs typeface="Arial" charset="0"/>
            </a:endParaRPr>
          </a:p>
        </p:txBody>
      </p:sp>
      <p:sp>
        <p:nvSpPr>
          <p:cNvPr id="43" name="Oval 42"/>
          <p:cNvSpPr/>
          <p:nvPr/>
        </p:nvSpPr>
        <p:spPr>
          <a:xfrm>
            <a:off x="5025417" y="6026215"/>
            <a:ext cx="223578" cy="223578"/>
          </a:xfrm>
          <a:prstGeom prst="ellipse">
            <a:avLst/>
          </a:prstGeom>
          <a:noFill/>
          <a:ln w="31115" cap="rnd">
            <a:solidFill>
              <a:srgbClr val="00C7B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b="1" dirty="0" smtClean="0">
                <a:solidFill>
                  <a:srgbClr val="00C7B1"/>
                </a:solidFill>
                <a:latin typeface="Arial" charset="0"/>
                <a:ea typeface="Arial" charset="0"/>
                <a:cs typeface="Arial" charset="0"/>
              </a:rPr>
              <a:t>J</a:t>
            </a:r>
            <a:endParaRPr lang="en-US" sz="1300" b="1" dirty="0">
              <a:solidFill>
                <a:srgbClr val="00C7B1"/>
              </a:solidFill>
              <a:latin typeface="Arial" charset="0"/>
              <a:ea typeface="Arial" charset="0"/>
              <a:cs typeface="Arial" charset="0"/>
            </a:endParaRPr>
          </a:p>
        </p:txBody>
      </p:sp>
      <p:cxnSp>
        <p:nvCxnSpPr>
          <p:cNvPr id="44" name="Straight Arrow Connector 43"/>
          <p:cNvCxnSpPr/>
          <p:nvPr/>
        </p:nvCxnSpPr>
        <p:spPr>
          <a:xfrm>
            <a:off x="5917916" y="4215583"/>
            <a:ext cx="2240280" cy="0"/>
          </a:xfrm>
          <a:prstGeom prst="straightConnector1">
            <a:avLst/>
          </a:prstGeom>
          <a:ln w="20320">
            <a:solidFill>
              <a:srgbClr val="00C7B1"/>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864041" y="5530034"/>
            <a:ext cx="2265680" cy="816"/>
          </a:xfrm>
          <a:prstGeom prst="straightConnector1">
            <a:avLst/>
          </a:prstGeom>
          <a:ln w="20320">
            <a:solidFill>
              <a:srgbClr val="00C7B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5864041" y="5859812"/>
            <a:ext cx="2240280" cy="11139"/>
          </a:xfrm>
          <a:prstGeom prst="straightConnector1">
            <a:avLst/>
          </a:prstGeom>
          <a:ln w="20320">
            <a:solidFill>
              <a:srgbClr val="00C7B1"/>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5946675" y="4876409"/>
            <a:ext cx="2183046" cy="1802"/>
          </a:xfrm>
          <a:prstGeom prst="straightConnector1">
            <a:avLst/>
          </a:prstGeom>
          <a:ln w="20320">
            <a:solidFill>
              <a:srgbClr val="00C7B1"/>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566928" y="2185416"/>
            <a:ext cx="7281672" cy="1244894"/>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600"/>
              </a:lnSpc>
              <a:buNone/>
            </a:pPr>
            <a:r>
              <a:rPr lang="en-US" sz="1800" spc="-50" dirty="0" smtClean="0"/>
              <a:t>Copy and paste these graphic elements to give your presentation a touch of color. Only use the official UB brand color palette. For more information, please visit </a:t>
            </a:r>
            <a:r>
              <a:rPr lang="en-US" sz="1800" spc="-50" dirty="0" smtClean="0">
                <a:solidFill>
                  <a:srgbClr val="828383"/>
                </a:solidFill>
                <a:hlinkClick r:id="rId2"/>
              </a:rPr>
              <a:t>www.buffalo.edu/brand/creative/color/color-palette</a:t>
            </a:r>
            <a:r>
              <a:rPr lang="en-US" sz="1800" spc="-50" dirty="0" smtClean="0">
                <a:solidFill>
                  <a:srgbClr val="828383"/>
                </a:solidFill>
              </a:rPr>
              <a:t>.</a:t>
            </a:r>
            <a:endParaRPr lang="en-US" sz="1800" spc="-50" dirty="0">
              <a:solidFill>
                <a:srgbClr val="828383"/>
              </a:solidFill>
            </a:endParaRPr>
          </a:p>
        </p:txBody>
      </p:sp>
      <p:sp>
        <p:nvSpPr>
          <p:cNvPr id="63" name="Freeform 62"/>
          <p:cNvSpPr/>
          <p:nvPr/>
        </p:nvSpPr>
        <p:spPr>
          <a:xfrm>
            <a:off x="8770167" y="5502073"/>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4" name="Freeform 63"/>
          <p:cNvSpPr/>
          <p:nvPr/>
        </p:nvSpPr>
        <p:spPr>
          <a:xfrm rot="10800000">
            <a:off x="10379604" y="55193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5" name="TextBox 64"/>
          <p:cNvSpPr txBox="1"/>
          <p:nvPr/>
        </p:nvSpPr>
        <p:spPr>
          <a:xfrm>
            <a:off x="8770167" y="5551944"/>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
        <p:nvSpPr>
          <p:cNvPr id="66" name="Rectangle 65"/>
          <p:cNvSpPr/>
          <p:nvPr/>
        </p:nvSpPr>
        <p:spPr>
          <a:xfrm>
            <a:off x="8719367" y="3803460"/>
            <a:ext cx="2054616" cy="1124233"/>
          </a:xfrm>
          <a:prstGeom prst="rect">
            <a:avLst/>
          </a:prstGeom>
          <a:solidFill>
            <a:srgbClr val="00C7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7" name="Freeform 66"/>
          <p:cNvSpPr/>
          <p:nvPr/>
        </p:nvSpPr>
        <p:spPr>
          <a:xfrm>
            <a:off x="8852355" y="3948992"/>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8" name="Freeform 67"/>
          <p:cNvSpPr/>
          <p:nvPr/>
        </p:nvSpPr>
        <p:spPr>
          <a:xfrm rot="10800000">
            <a:off x="10461792" y="3966311"/>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9" name="TextBox 68"/>
          <p:cNvSpPr txBox="1"/>
          <p:nvPr/>
        </p:nvSpPr>
        <p:spPr>
          <a:xfrm>
            <a:off x="8956170" y="4019883"/>
            <a:ext cx="1576087" cy="692497"/>
          </a:xfrm>
          <a:prstGeom prst="rect">
            <a:avLst/>
          </a:prstGeom>
          <a:noFill/>
        </p:spPr>
        <p:txBody>
          <a:bodyPr wrap="square" rtlCol="0">
            <a:spAutoFit/>
          </a:bodyPr>
          <a:lstStyle/>
          <a:p>
            <a:pPr algn="ctr"/>
            <a:r>
              <a:rPr lang="en-US" sz="1300" dirty="0">
                <a:solidFill>
                  <a:schemeClr val="bg1"/>
                </a:solidFill>
                <a:latin typeface="Arial" charset="0"/>
                <a:ea typeface="Arial" charset="0"/>
                <a:cs typeface="Arial" charset="0"/>
              </a:rPr>
              <a:t>neque dignissim, </a:t>
            </a:r>
            <a:r>
              <a:rPr lang="en-US" sz="1300" dirty="0" smtClean="0">
                <a:solidFill>
                  <a:schemeClr val="bg1"/>
                </a:solidFill>
                <a:latin typeface="Arial" charset="0"/>
                <a:ea typeface="Arial" charset="0"/>
                <a:cs typeface="Arial" charset="0"/>
              </a:rPr>
              <a:t>and in </a:t>
            </a:r>
            <a:r>
              <a:rPr lang="en-US" sz="1300" dirty="0">
                <a:solidFill>
                  <a:schemeClr val="bg1"/>
                </a:solidFill>
                <a:latin typeface="Arial" charset="0"/>
                <a:ea typeface="Arial" charset="0"/>
                <a:cs typeface="Arial" charset="0"/>
              </a:rPr>
              <a:t>aliquet nisl </a:t>
            </a:r>
            <a:r>
              <a:rPr lang="en-US" sz="1300" dirty="0" smtClean="0">
                <a:solidFill>
                  <a:schemeClr val="bg1"/>
                </a:solidFill>
                <a:latin typeface="Arial" charset="0"/>
                <a:ea typeface="Arial" charset="0"/>
                <a:cs typeface="Arial" charset="0"/>
              </a:rPr>
              <a:t/>
            </a:r>
            <a:br>
              <a:rPr lang="en-US" sz="1300" dirty="0" smtClean="0">
                <a:solidFill>
                  <a:schemeClr val="bg1"/>
                </a:solidFill>
                <a:latin typeface="Arial" charset="0"/>
                <a:ea typeface="Arial" charset="0"/>
                <a:cs typeface="Arial" charset="0"/>
              </a:rPr>
            </a:br>
            <a:r>
              <a:rPr lang="en-US" sz="1300" dirty="0" smtClean="0">
                <a:solidFill>
                  <a:schemeClr val="bg1"/>
                </a:solidFill>
                <a:latin typeface="Arial" charset="0"/>
                <a:ea typeface="Arial" charset="0"/>
                <a:cs typeface="Arial" charset="0"/>
              </a:rPr>
              <a:t>et umis varius</a:t>
            </a:r>
            <a:r>
              <a:rPr lang="en-US" sz="1300" dirty="0">
                <a:solidFill>
                  <a:schemeClr val="bg1"/>
                </a:solidFill>
                <a:latin typeface="Arial" charset="0"/>
                <a:ea typeface="Arial" charset="0"/>
                <a:cs typeface="Arial" charset="0"/>
              </a:rPr>
              <a:t>.</a:t>
            </a:r>
          </a:p>
        </p:txBody>
      </p:sp>
      <p:cxnSp>
        <p:nvCxnSpPr>
          <p:cNvPr id="70" name="Straight Arrow Connector 69"/>
          <p:cNvCxnSpPr/>
          <p:nvPr/>
        </p:nvCxnSpPr>
        <p:spPr>
          <a:xfrm>
            <a:off x="5892516" y="4546869"/>
            <a:ext cx="2237205" cy="0"/>
          </a:xfrm>
          <a:prstGeom prst="straightConnector1">
            <a:avLst/>
          </a:prstGeom>
          <a:ln w="20320">
            <a:solidFill>
              <a:srgbClr val="00C7B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5908491" y="6199913"/>
            <a:ext cx="2192755" cy="816"/>
          </a:xfrm>
          <a:prstGeom prst="straightConnector1">
            <a:avLst/>
          </a:prstGeom>
          <a:ln w="20320">
            <a:solidFill>
              <a:srgbClr val="00C7B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569468" y="1320800"/>
            <a:ext cx="4268653" cy="716084"/>
          </a:xfrm>
          <a:prstGeom prst="rect">
            <a:avLst/>
          </a:prstGeom>
        </p:spPr>
        <p:txBody>
          <a:bodyPr/>
          <a:lstStyle>
            <a:lvl1pPr algn="l" defTabSz="914400"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Sub-topic</a:t>
            </a:r>
            <a:endParaRPr lang="en-US" dirty="0"/>
          </a:p>
        </p:txBody>
      </p:sp>
      <p:sp>
        <p:nvSpPr>
          <p:cNvPr id="3" name="Title 2"/>
          <p:cNvSpPr>
            <a:spLocks noGrp="1"/>
          </p:cNvSpPr>
          <p:nvPr>
            <p:ph type="ctrTitle"/>
          </p:nvPr>
        </p:nvSpPr>
        <p:spPr/>
        <p:txBody>
          <a:bodyPr/>
          <a:lstStyle/>
          <a:p>
            <a:r>
              <a:rPr lang="en-US" dirty="0" smtClean="0"/>
              <a:t>Presentation</a:t>
            </a:r>
            <a:br>
              <a:rPr lang="en-US" dirty="0" smtClean="0"/>
            </a:br>
            <a:r>
              <a:rPr lang="en-US" dirty="0" smtClean="0"/>
              <a:t>title</a:t>
            </a:r>
            <a:endParaRPr lang="en-US" dirty="0"/>
          </a:p>
        </p:txBody>
      </p:sp>
    </p:spTree>
    <p:extLst>
      <p:ext uri="{BB962C8B-B14F-4D97-AF65-F5344CB8AC3E}">
        <p14:creationId xmlns:p14="http://schemas.microsoft.com/office/powerpoint/2010/main" val="7107786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Divider Slide</a:t>
            </a:r>
            <a:br>
              <a:rPr lang="en-US" dirty="0" smtClean="0"/>
            </a:br>
            <a:r>
              <a:rPr lang="en-US" dirty="0" smtClean="0"/>
              <a:t>Title</a:t>
            </a:r>
            <a:endParaRPr lang="en-US" dirty="0"/>
          </a:p>
        </p:txBody>
      </p:sp>
      <p:sp>
        <p:nvSpPr>
          <p:cNvPr id="3" name="Subtitle 2"/>
          <p:cNvSpPr>
            <a:spLocks noGrp="1"/>
          </p:cNvSpPr>
          <p:nvPr>
            <p:ph type="subTitle" idx="1"/>
          </p:nvPr>
        </p:nvSpPr>
        <p:spPr/>
        <p:txBody>
          <a:bodyPr/>
          <a:lstStyle/>
          <a:p>
            <a:r>
              <a:rPr lang="en-US" dirty="0" smtClean="0"/>
              <a:t>Section title</a:t>
            </a:r>
            <a:endParaRPr lang="en-US" dirty="0"/>
          </a:p>
        </p:txBody>
      </p:sp>
    </p:spTree>
    <p:extLst>
      <p:ext uri="{BB962C8B-B14F-4D97-AF65-F5344CB8AC3E}">
        <p14:creationId xmlns:p14="http://schemas.microsoft.com/office/powerpoint/2010/main" val="10761857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Divider Slide</a:t>
            </a:r>
            <a:br>
              <a:rPr lang="en-US" dirty="0"/>
            </a:br>
            <a:r>
              <a:rPr lang="en-US" dirty="0"/>
              <a:t>Title</a:t>
            </a:r>
          </a:p>
        </p:txBody>
      </p:sp>
      <p:sp>
        <p:nvSpPr>
          <p:cNvPr id="3" name="Subtitle 2"/>
          <p:cNvSpPr>
            <a:spLocks noGrp="1"/>
          </p:cNvSpPr>
          <p:nvPr>
            <p:ph type="subTitle" idx="1"/>
          </p:nvPr>
        </p:nvSpPr>
        <p:spPr/>
        <p:txBody>
          <a:bodyPr/>
          <a:lstStyle/>
          <a:p>
            <a:r>
              <a:rPr lang="en-US" dirty="0" smtClean="0"/>
              <a:t>Section Title</a:t>
            </a:r>
            <a:endParaRPr lang="en-US" dirty="0"/>
          </a:p>
        </p:txBody>
      </p:sp>
    </p:spTree>
    <p:extLst>
      <p:ext uri="{BB962C8B-B14F-4D97-AF65-F5344CB8AC3E}">
        <p14:creationId xmlns:p14="http://schemas.microsoft.com/office/powerpoint/2010/main" val="19913645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a:xfrm>
            <a:off x="569468" y="1320800"/>
            <a:ext cx="10515600" cy="716084"/>
          </a:xfrm>
        </p:spPr>
        <p:txBody>
          <a:bodyPr/>
          <a:lstStyle/>
          <a:p>
            <a:r>
              <a:rPr lang="en-US" dirty="0" smtClean="0"/>
              <a:t>Click to edit title</a:t>
            </a:r>
            <a:endParaRPr lang="en-US" dirty="0"/>
          </a:p>
        </p:txBody>
      </p:sp>
      <p:sp>
        <p:nvSpPr>
          <p:cNvPr id="4" name="Arc 3"/>
          <p:cNvSpPr/>
          <p:nvPr/>
        </p:nvSpPr>
        <p:spPr>
          <a:xfrm rot="21073004">
            <a:off x="4519380" y="3786198"/>
            <a:ext cx="1399130" cy="1663105"/>
          </a:xfrm>
          <a:prstGeom prst="arc">
            <a:avLst>
              <a:gd name="adj1" fmla="val 16200000"/>
              <a:gd name="adj2" fmla="val 1264430"/>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5" name="Freeform 4"/>
          <p:cNvSpPr/>
          <p:nvPr/>
        </p:nvSpPr>
        <p:spPr>
          <a:xfrm>
            <a:off x="5031905" y="4884368"/>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6" name="Freeform 5"/>
          <p:cNvSpPr/>
          <p:nvPr/>
        </p:nvSpPr>
        <p:spPr>
          <a:xfrm rot="10800000">
            <a:off x="6641342" y="4901687"/>
            <a:ext cx="172724" cy="79706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rgbClr val="00C7B1"/>
          </a:solidFill>
          <a:ln>
            <a:solidFill>
              <a:srgbClr val="00C7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charset="0"/>
            </a:endParaRPr>
          </a:p>
        </p:txBody>
      </p:sp>
      <p:sp>
        <p:nvSpPr>
          <p:cNvPr id="7" name="TextBox 6"/>
          <p:cNvSpPr txBox="1"/>
          <p:nvPr/>
        </p:nvSpPr>
        <p:spPr>
          <a:xfrm>
            <a:off x="5031905" y="4934239"/>
            <a:ext cx="1782161" cy="692497"/>
          </a:xfrm>
          <a:prstGeom prst="rect">
            <a:avLst/>
          </a:prstGeom>
          <a:noFill/>
          <a:ln>
            <a:noFill/>
          </a:ln>
        </p:spPr>
        <p:txBody>
          <a:bodyPr wrap="square" rtlCol="0">
            <a:spAutoFit/>
          </a:bodyPr>
          <a:lstStyle/>
          <a:p>
            <a:pPr algn="ctr"/>
            <a:r>
              <a:rPr lang="en-US" sz="1300" b="1" dirty="0" smtClean="0">
                <a:solidFill>
                  <a:srgbClr val="00C7B1"/>
                </a:solidFill>
                <a:latin typeface="Arial" charset="0"/>
                <a:ea typeface="Arial" charset="0"/>
                <a:cs typeface="Arial" charset="0"/>
              </a:rPr>
              <a:t>Note: </a:t>
            </a:r>
            <a:r>
              <a:rPr lang="en-US" sz="1300" dirty="0" smtClean="0">
                <a:solidFill>
                  <a:srgbClr val="00C7B1"/>
                </a:solidFill>
                <a:latin typeface="Arial" charset="0"/>
                <a:ea typeface="Arial" charset="0"/>
                <a:cs typeface="Arial" charset="0"/>
              </a:rPr>
              <a:t>neque in dignissim, and quet</a:t>
            </a:r>
            <a:r>
              <a:rPr lang="en-US" sz="1300" dirty="0">
                <a:solidFill>
                  <a:srgbClr val="00C7B1"/>
                </a:solidFill>
                <a:latin typeface="Arial" charset="0"/>
                <a:ea typeface="Arial" charset="0"/>
                <a:cs typeface="Arial" charset="0"/>
              </a:rPr>
              <a:t> </a:t>
            </a:r>
            <a:r>
              <a:rPr lang="en-US" sz="1300" dirty="0" smtClean="0">
                <a:solidFill>
                  <a:srgbClr val="00C7B1"/>
                </a:solidFill>
                <a:latin typeface="Arial" charset="0"/>
                <a:ea typeface="Arial" charset="0"/>
                <a:cs typeface="Arial" charset="0"/>
              </a:rPr>
              <a:t>nis et umis varius</a:t>
            </a:r>
            <a:r>
              <a:rPr lang="en-US" sz="1300" dirty="0">
                <a:solidFill>
                  <a:srgbClr val="00C7B1"/>
                </a:solidFill>
                <a:latin typeface="Arial" charset="0"/>
                <a:ea typeface="Arial" charset="0"/>
                <a:cs typeface="Arial" charset="0"/>
              </a:rPr>
              <a:t>.</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566928" y="2185416"/>
            <a:ext cx="4017771" cy="3511409"/>
          </a:xfrm>
        </p:spPr>
        <p:txBody>
          <a:bodyPr/>
          <a:lstStyle/>
          <a:p>
            <a:pPr lvl="0"/>
            <a:r>
              <a:rPr lang="en-US" dirty="0"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dirty="0"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a:xfrm>
            <a:off x="569468" y="1320800"/>
            <a:ext cx="10515600" cy="716084"/>
          </a:xfrm>
        </p:spPr>
        <p:txBody>
          <a:bodyPr/>
          <a:lstStyle/>
          <a:p>
            <a:r>
              <a:rPr lang="en-US" dirty="0"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Lorem ipsum dolor </a:t>
            </a:r>
            <a:r>
              <a:rPr lang="en-US" dirty="0" smtClean="0"/>
              <a:t>amet</a:t>
            </a:r>
            <a:r>
              <a:rPr lang="en-US" dirty="0"/>
              <a:t>, consectetur adipiscing elit.</a:t>
            </a:r>
          </a:p>
          <a:p>
            <a:r>
              <a:rPr lang="en-US" dirty="0"/>
              <a:t>Quisque ac orci in </a:t>
            </a:r>
            <a:r>
              <a:rPr lang="en-US" dirty="0" smtClean="0"/>
              <a:t>and turpis and dapibus </a:t>
            </a:r>
            <a:r>
              <a:rPr lang="en-US" dirty="0"/>
              <a:t>sagittis.</a:t>
            </a:r>
          </a:p>
          <a:p>
            <a:r>
              <a:rPr lang="en-US" dirty="0"/>
              <a:t>Donec vitae justo et neque mollis </a:t>
            </a:r>
            <a:r>
              <a:rPr lang="en-US" dirty="0" smtClean="0"/>
              <a:t>un consectetur</a:t>
            </a:r>
            <a:r>
              <a:rPr lang="en-US" dirty="0"/>
              <a:t>.</a:t>
            </a:r>
          </a:p>
          <a:p>
            <a:r>
              <a:rPr lang="en-US" dirty="0"/>
              <a:t>Etiam aliquet ex sed bibendum </a:t>
            </a:r>
            <a:r>
              <a:rPr lang="en-US" dirty="0" smtClean="0"/>
              <a:t>et consequat</a:t>
            </a:r>
            <a:r>
              <a:rPr lang="en-US" dirty="0"/>
              <a:t>.</a:t>
            </a:r>
          </a:p>
          <a:p>
            <a:r>
              <a:rPr lang="en-US" dirty="0"/>
              <a:t>Cras lacinia est ac elit dignissim varius.</a:t>
            </a:r>
          </a:p>
          <a:p>
            <a:r>
              <a:rPr lang="en-US" dirty="0"/>
              <a:t>Duis sit amet odio facilisis turpis elit </a:t>
            </a:r>
            <a:r>
              <a:rPr lang="en-US" dirty="0" smtClean="0"/>
              <a:t>placerat</a:t>
            </a:r>
            <a:r>
              <a:rPr lang="en-US" dirty="0"/>
              <a:t>.</a:t>
            </a:r>
          </a:p>
          <a:p>
            <a:r>
              <a:rPr lang="en-US" dirty="0"/>
              <a:t>Justo et neque odio facilisis </a:t>
            </a:r>
            <a:r>
              <a:rPr lang="en-US" dirty="0" smtClean="0"/>
              <a:t>turpis placerat.</a:t>
            </a:r>
            <a:endParaRPr lang="en-US" dirty="0"/>
          </a:p>
        </p:txBody>
      </p:sp>
      <p:sp>
        <p:nvSpPr>
          <p:cNvPr id="3" name="Title 2"/>
          <p:cNvSpPr>
            <a:spLocks noGrp="1"/>
          </p:cNvSpPr>
          <p:nvPr>
            <p:ph type="title"/>
          </p:nvPr>
        </p:nvSpPr>
        <p:spPr>
          <a:xfrm>
            <a:off x="569468" y="1320800"/>
            <a:ext cx="10515600" cy="716084"/>
          </a:xfrm>
        </p:spPr>
        <p:txBody>
          <a:bodyPr/>
          <a:lstStyle/>
          <a:p>
            <a:r>
              <a:rPr lang="en-US" dirty="0"/>
              <a:t>Click to edit title</a:t>
            </a:r>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
        <p:nvSpPr>
          <p:cNvPr id="2" name="Title 1"/>
          <p:cNvSpPr>
            <a:spLocks noGrp="1"/>
          </p:cNvSpPr>
          <p:nvPr>
            <p:ph type="title"/>
          </p:nvPr>
        </p:nvSpPr>
        <p:spPr>
          <a:xfrm>
            <a:off x="569468" y="1320800"/>
            <a:ext cx="10515600" cy="716084"/>
          </a:xfrm>
        </p:spPr>
        <p:txBody>
          <a:bodyPr/>
          <a:lstStyle/>
          <a:p>
            <a:r>
              <a:rPr lang="en-US" dirty="0"/>
              <a:t>Click to edit title</a:t>
            </a:r>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4" name="Text Placeholder 3"/>
          <p:cNvSpPr>
            <a:spLocks noGrp="1"/>
          </p:cNvSpPr>
          <p:nvPr>
            <p:ph type="body" idx="1"/>
          </p:nvPr>
        </p:nvSpPr>
        <p:spPr/>
        <p:txBody>
          <a:bodyPr/>
          <a:lstStyle/>
          <a:p>
            <a:r>
              <a:rPr lang="en-US" dirty="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3" name="Title 2"/>
          <p:cNvSpPr>
            <a:spLocks noGrp="1"/>
          </p:cNvSpPr>
          <p:nvPr>
            <p:ph type="title"/>
          </p:nvPr>
        </p:nvSpPr>
        <p:spPr>
          <a:xfrm>
            <a:off x="569468" y="1320800"/>
            <a:ext cx="4268653" cy="716084"/>
          </a:xfrm>
        </p:spPr>
        <p:txBody>
          <a:bodyPr/>
          <a:lstStyle/>
          <a:p>
            <a:r>
              <a:rPr lang="en-US" dirty="0" smtClean="0"/>
              <a:t>Click to edit title</a:t>
            </a:r>
            <a:endParaRPr lang="en-US" dirty="0"/>
          </a:p>
        </p:txBody>
      </p:sp>
      <p:sp>
        <p:nvSpPr>
          <p:cNvPr id="5" name="Arc 4"/>
          <p:cNvSpPr/>
          <p:nvPr/>
        </p:nvSpPr>
        <p:spPr>
          <a:xfrm rot="14218706" flipV="1">
            <a:off x="4304412" y="4595494"/>
            <a:ext cx="1399130" cy="1663105"/>
          </a:xfrm>
          <a:prstGeom prst="arc">
            <a:avLst>
              <a:gd name="adj1" fmla="val 16200000"/>
              <a:gd name="adj2" fmla="val 4002257"/>
            </a:avLst>
          </a:prstGeom>
          <a:ln w="20320">
            <a:solidFill>
              <a:srgbClr val="00C7B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Arial" charset="0"/>
            </a:endParaRPr>
          </a:p>
        </p:txBody>
      </p:sp>
      <p:sp>
        <p:nvSpPr>
          <p:cNvPr id="6" name="TextBox 5"/>
          <p:cNvSpPr txBox="1"/>
          <p:nvPr/>
        </p:nvSpPr>
        <p:spPr>
          <a:xfrm>
            <a:off x="3397473" y="5633093"/>
            <a:ext cx="1842036" cy="707886"/>
          </a:xfrm>
          <a:prstGeom prst="rect">
            <a:avLst/>
          </a:prstGeom>
          <a:noFill/>
        </p:spPr>
        <p:txBody>
          <a:bodyPr wrap="square" rtlCol="0">
            <a:spAutoFit/>
          </a:bodyPr>
          <a:lstStyle/>
          <a:p>
            <a:r>
              <a:rPr lang="en-US" sz="1400" b="1" dirty="0" smtClean="0">
                <a:solidFill>
                  <a:srgbClr val="00C7B1"/>
                </a:solidFill>
                <a:latin typeface="Arial" charset="0"/>
                <a:ea typeface="Arial" charset="0"/>
                <a:cs typeface="Arial" charset="0"/>
              </a:rPr>
              <a:t>Note: </a:t>
            </a:r>
            <a:r>
              <a:rPr lang="en-US" sz="1300" b="0" dirty="0" smtClean="0">
                <a:solidFill>
                  <a:srgbClr val="00C7B1"/>
                </a:solidFill>
                <a:latin typeface="Arial" charset="0"/>
                <a:ea typeface="Arial" charset="0"/>
                <a:cs typeface="Arial" charset="0"/>
              </a:rPr>
              <a:t>neque digni and in </a:t>
            </a:r>
            <a:r>
              <a:rPr lang="en-US" sz="1300" b="0" dirty="0">
                <a:solidFill>
                  <a:srgbClr val="00C7B1"/>
                </a:solidFill>
                <a:latin typeface="Arial" charset="0"/>
                <a:ea typeface="Arial" charset="0"/>
                <a:cs typeface="Arial" charset="0"/>
              </a:rPr>
              <a:t>aliquet nisl </a:t>
            </a:r>
            <a:r>
              <a:rPr lang="en-US" sz="1300" b="0" dirty="0" smtClean="0">
                <a:solidFill>
                  <a:srgbClr val="00C7B1"/>
                </a:solidFill>
                <a:latin typeface="Arial" charset="0"/>
                <a:ea typeface="Arial" charset="0"/>
                <a:cs typeface="Arial" charset="0"/>
              </a:rPr>
              <a:t/>
            </a:r>
            <a:br>
              <a:rPr lang="en-US" sz="1300" b="0" dirty="0" smtClean="0">
                <a:solidFill>
                  <a:srgbClr val="00C7B1"/>
                </a:solidFill>
                <a:latin typeface="Arial" charset="0"/>
                <a:ea typeface="Arial" charset="0"/>
                <a:cs typeface="Arial" charset="0"/>
              </a:rPr>
            </a:br>
            <a:r>
              <a:rPr lang="en-US" sz="1300" b="0" dirty="0" smtClean="0">
                <a:solidFill>
                  <a:srgbClr val="00C7B1"/>
                </a:solidFill>
                <a:latin typeface="Arial" charset="0"/>
                <a:ea typeface="Arial" charset="0"/>
                <a:cs typeface="Arial" charset="0"/>
              </a:rPr>
              <a:t>et a</a:t>
            </a:r>
            <a:r>
              <a:rPr lang="en-US" sz="1300" b="0" baseline="0" dirty="0" smtClean="0">
                <a:solidFill>
                  <a:srgbClr val="00C7B1"/>
                </a:solidFill>
                <a:latin typeface="Arial" charset="0"/>
                <a:ea typeface="Arial" charset="0"/>
                <a:cs typeface="Arial" charset="0"/>
              </a:rPr>
              <a:t> </a:t>
            </a:r>
            <a:r>
              <a:rPr lang="en-US" sz="1300" b="0" dirty="0" smtClean="0">
                <a:solidFill>
                  <a:srgbClr val="00C7B1"/>
                </a:solidFill>
                <a:latin typeface="Arial" charset="0"/>
                <a:ea typeface="Arial" charset="0"/>
                <a:cs typeface="Arial" charset="0"/>
              </a:rPr>
              <a:t>umis varius.</a:t>
            </a:r>
            <a:endParaRPr lang="en-US" sz="1300" b="0" dirty="0">
              <a:solidFill>
                <a:srgbClr val="00C7B1"/>
              </a:solidFill>
              <a:latin typeface="Arial" charset="0"/>
              <a:ea typeface="Arial" charset="0"/>
              <a:cs typeface="Arial" charset="0"/>
            </a:endParaRPr>
          </a:p>
        </p:txBody>
      </p:sp>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Custom 2">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2158</TotalTime>
  <Words>587</Words>
  <Application>Microsoft Macintosh PowerPoint</Application>
  <PresentationFormat>Widescreen</PresentationFormat>
  <Paragraphs>91</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Georgia</vt:lpstr>
      <vt:lpstr>LucidaGrande</vt:lpstr>
      <vt:lpstr>Arial</vt:lpstr>
      <vt:lpstr>UB Powerpoint Template</vt:lpstr>
      <vt:lpstr>Presentation title </vt:lpstr>
      <vt:lpstr>Presentation title</vt:lpstr>
      <vt:lpstr>Divider Slide Title</vt:lpstr>
      <vt:lpstr>Divider Slide Title</vt:lpstr>
      <vt:lpstr>Click to edit title</vt:lpstr>
      <vt:lpstr>Click to edit title</vt:lpstr>
      <vt:lpstr>Click to edit title</vt:lpstr>
      <vt:lpstr>Click to edit title</vt:lpstr>
      <vt:lpstr>Click to edit title</vt:lpstr>
      <vt:lpstr>Click to edit title</vt:lpstr>
      <vt:lpstr>PowerPoint Presentation</vt:lpstr>
      <vt:lpstr>Click to add title</vt:lpstr>
      <vt:lpstr>PowerPoint Presentation</vt:lpstr>
    </vt:vector>
  </TitlesOfParts>
  <Manager/>
  <Company/>
  <LinksUpToDate>false</LinksUpToDate>
  <SharedDoc>false</SharedDoc>
  <HyperlinkBase/>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184</cp:revision>
  <cp:lastPrinted>2016-07-18T17:32:49Z</cp:lastPrinted>
  <dcterms:created xsi:type="dcterms:W3CDTF">2016-06-28T14:05:07Z</dcterms:created>
  <dcterms:modified xsi:type="dcterms:W3CDTF">2016-11-01T15:56:50Z</dcterms:modified>
  <cp:category/>
</cp:coreProperties>
</file>

<file path=docProps/thumbnail.jpeg>
</file>